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6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98BA-7105-4E81-BC3F-CB75D9204704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4CE6-B3CA-4AB8-AD4E-A2A09AAD5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500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98BA-7105-4E81-BC3F-CB75D9204704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4CE6-B3CA-4AB8-AD4E-A2A09AAD5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163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98BA-7105-4E81-BC3F-CB75D9204704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4CE6-B3CA-4AB8-AD4E-A2A09AAD5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392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98BA-7105-4E81-BC3F-CB75D9204704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4CE6-B3CA-4AB8-AD4E-A2A09AAD5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551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98BA-7105-4E81-BC3F-CB75D9204704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4CE6-B3CA-4AB8-AD4E-A2A09AAD5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714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98BA-7105-4E81-BC3F-CB75D9204704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4CE6-B3CA-4AB8-AD4E-A2A09AAD5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58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98BA-7105-4E81-BC3F-CB75D9204704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4CE6-B3CA-4AB8-AD4E-A2A09AAD5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301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98BA-7105-4E81-BC3F-CB75D9204704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4CE6-B3CA-4AB8-AD4E-A2A09AAD5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62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98BA-7105-4E81-BC3F-CB75D9204704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4CE6-B3CA-4AB8-AD4E-A2A09AAD5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20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98BA-7105-4E81-BC3F-CB75D9204704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4CE6-B3CA-4AB8-AD4E-A2A09AAD5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07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98BA-7105-4E81-BC3F-CB75D9204704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4CE6-B3CA-4AB8-AD4E-A2A09AAD5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548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098BA-7105-4E81-BC3F-CB75D9204704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4CE6-B3CA-4AB8-AD4E-A2A09AAD5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32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062" y="0"/>
            <a:ext cx="8045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83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82" y="0"/>
            <a:ext cx="8259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2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233362"/>
            <a:ext cx="10963275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66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67" y="0"/>
            <a:ext cx="10518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70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27" y="0"/>
            <a:ext cx="8076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66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676" y="0"/>
            <a:ext cx="7582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70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195262"/>
            <a:ext cx="96678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07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06" y="0"/>
            <a:ext cx="9535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30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124" y="0"/>
            <a:ext cx="8469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35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62" y="390525"/>
            <a:ext cx="982027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6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11" y="0"/>
            <a:ext cx="7282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6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87" y="19050"/>
            <a:ext cx="957262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10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283" y="0"/>
            <a:ext cx="7217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03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62" y="542925"/>
            <a:ext cx="951547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33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332" y="0"/>
            <a:ext cx="7623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77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70" y="0"/>
            <a:ext cx="8574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20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33" y="0"/>
            <a:ext cx="768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97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12" y="419100"/>
            <a:ext cx="924877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6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17" y="0"/>
            <a:ext cx="6966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19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62" y="200025"/>
            <a:ext cx="95154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67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327" y="0"/>
            <a:ext cx="7605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95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419100"/>
            <a:ext cx="95821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41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77" y="0"/>
            <a:ext cx="7647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30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56" y="0"/>
            <a:ext cx="7017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32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762000"/>
            <a:ext cx="98488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73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281" y="0"/>
            <a:ext cx="7945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63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2" y="14287"/>
            <a:ext cx="97821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14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592" y="0"/>
            <a:ext cx="8608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22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0"/>
            <a:ext cx="952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86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57" y="0"/>
            <a:ext cx="8870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53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02" y="0"/>
            <a:ext cx="8871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2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76200"/>
            <a:ext cx="98298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30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84" y="0"/>
            <a:ext cx="8470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96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36695" cy="674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35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12" y="0"/>
            <a:ext cx="8178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05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863" y="0"/>
            <a:ext cx="9102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93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762000"/>
            <a:ext cx="96678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99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5" y="0"/>
            <a:ext cx="7368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56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7" y="0"/>
            <a:ext cx="6915150" cy="504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825"/>
            <a:ext cx="99250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57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659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63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972800" cy="62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5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48224" cy="341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12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4762"/>
            <a:ext cx="97155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12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9525"/>
            <a:ext cx="996315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8027" cy="14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27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宽屏</PresentationFormat>
  <Paragraphs>0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1</cp:revision>
  <dcterms:created xsi:type="dcterms:W3CDTF">2022-12-29T22:45:31Z</dcterms:created>
  <dcterms:modified xsi:type="dcterms:W3CDTF">2022-12-29T22:49:58Z</dcterms:modified>
</cp:coreProperties>
</file>